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9" r:id="rId2"/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06" autoAdjust="0"/>
    <p:restoredTop sz="70014" autoAdjust="0"/>
  </p:normalViewPr>
  <p:slideViewPr>
    <p:cSldViewPr snapToGrid="0">
      <p:cViewPr varScale="1">
        <p:scale>
          <a:sx n="49" d="100"/>
          <a:sy n="49" d="100"/>
        </p:scale>
        <p:origin x="29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837C-68D4-4DF7-9508-C51803C2FC14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AEB-4EC1-46E4-9F40-D95508CAB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9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63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5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4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6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21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1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9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9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58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9097" y="2166364"/>
            <a:ext cx="5998227" cy="1739347"/>
          </a:xfrm>
        </p:spPr>
        <p:txBody>
          <a:bodyPr>
            <a:normAutofit/>
          </a:bodyPr>
          <a:lstStyle/>
          <a:p>
            <a:pPr algn="r" hangingPunct="0"/>
            <a:r>
              <a:rPr lang="en-US" sz="3600" b="1" dirty="0"/>
              <a:t>Preparing to Collect Data Online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dirty="0" smtClean="0"/>
              <a:t>Janet Salmons, PhD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7220"/>
            <a:ext cx="4282440" cy="5532120"/>
          </a:xfrm>
          <a:prstGeom prst="rect">
            <a:avLst/>
          </a:prstGeom>
          <a:effectLst>
            <a:glow rad="190500">
              <a:srgbClr val="0070C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2582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337" y="297239"/>
            <a:ext cx="9784080" cy="1508760"/>
          </a:xfrm>
        </p:spPr>
        <p:txBody>
          <a:bodyPr>
            <a:normAutofit/>
          </a:bodyPr>
          <a:lstStyle/>
          <a:p>
            <a:pPr lvl="0" algn="ctr"/>
            <a:r>
              <a:rPr lang="en-US" b="1" dirty="0"/>
              <a:t>roles, positions and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relationship </a:t>
            </a:r>
            <a:r>
              <a:rPr lang="en-US" b="1" dirty="0"/>
              <a:t>to the </a:t>
            </a:r>
            <a:r>
              <a:rPr lang="en-US" b="1" dirty="0" smtClean="0"/>
              <a:t>study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199" y="2297964"/>
            <a:ext cx="9482498" cy="43769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5413" y="1805999"/>
            <a:ext cx="1103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How can you explain your position in relation to the study?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12065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1212</TotalTime>
  <Words>26</Words>
  <Application>Microsoft Office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Corbel</vt:lpstr>
      <vt:lpstr>Wingdings</vt:lpstr>
      <vt:lpstr>Banded</vt:lpstr>
      <vt:lpstr>Preparing to Collect Data Online</vt:lpstr>
      <vt:lpstr>roles, positions and  relationship to the study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</dc:title>
  <dc:creator>Janet Salmons</dc:creator>
  <cp:lastModifiedBy>Janet Salmons</cp:lastModifiedBy>
  <cp:revision>43</cp:revision>
  <dcterms:created xsi:type="dcterms:W3CDTF">2015-07-21T12:29:00Z</dcterms:created>
  <dcterms:modified xsi:type="dcterms:W3CDTF">2015-11-19T13:33:58Z</dcterms:modified>
</cp:coreProperties>
</file>